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3" r:id="rId3"/>
    <p:sldId id="264" r:id="rId4"/>
    <p:sldId id="257" r:id="rId5"/>
    <p:sldId id="258" r:id="rId6"/>
    <p:sldId id="259" r:id="rId7"/>
    <p:sldId id="272" r:id="rId8"/>
    <p:sldId id="271" r:id="rId9"/>
    <p:sldId id="265" r:id="rId10"/>
    <p:sldId id="273" r:id="rId11"/>
    <p:sldId id="260" r:id="rId12"/>
    <p:sldId id="267" r:id="rId13"/>
    <p:sldId id="266" r:id="rId14"/>
    <p:sldId id="268" r:id="rId15"/>
    <p:sldId id="261" r:id="rId16"/>
    <p:sldId id="269" r:id="rId17"/>
    <p:sldId id="270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5130" autoAdjust="0"/>
  </p:normalViewPr>
  <p:slideViewPr>
    <p:cSldViewPr snapToGrid="0">
      <p:cViewPr varScale="1">
        <p:scale>
          <a:sx n="82" d="100"/>
          <a:sy n="82" d="100"/>
        </p:scale>
        <p:origin x="942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3A3F5-EF9C-4690-9F7D-3F0A9C02A2F4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9FEA-E995-407B-A829-7F9D0A2CA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web developer, a writer,</a:t>
            </a:r>
            <a:r>
              <a:rPr lang="en-US" baseline="0" dirty="0" smtClean="0"/>
              <a:t> and a </a:t>
            </a:r>
            <a:r>
              <a:rPr lang="en-US" dirty="0" smtClean="0"/>
              <a:t>fellow with Code for America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might be a civic hacker if,</a:t>
            </a:r>
            <a:r>
              <a:rPr lang="en-US" baseline="0" dirty="0" smtClean="0"/>
              <a:t> when you see a problem, you work to help make it better, instead of just complaining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8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this just citizenship? are we inventing new words for old things? isn’t this all a </a:t>
            </a:r>
            <a:r>
              <a:rPr lang="en-US" baseline="0" smtClean="0"/>
              <a:t>bit ridiculous?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things like freedom of information act requests</a:t>
            </a:r>
            <a:r>
              <a:rPr lang="en-US" baseline="0" dirty="0" smtClean="0"/>
              <a:t> for data from police response times to park locations, public meeting minutes, and yes, bus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8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things like freedom of information act requests</a:t>
            </a:r>
            <a:r>
              <a:rPr lang="en-US" baseline="0" dirty="0" smtClean="0"/>
              <a:t> for data from police response times to park locations, public meeting minutes, and yes, bus schedules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69FEA-E995-407B-A829-7F9D0A2CA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8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8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0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5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6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5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8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2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4B191-1BDA-4A88-86E1-8F4C6B8A65DB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AD390-6BC5-4FAD-9ADD-7A818504C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2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Abril Fatface" panose="02000503000000020003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witter.com/CutePetsCH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ducingcarro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6713"/>
            <a:ext cx="7772400" cy="2387600"/>
          </a:xfrm>
        </p:spPr>
        <p:txBody>
          <a:bodyPr/>
          <a:lstStyle/>
          <a:p>
            <a:r>
              <a:rPr lang="en-US" dirty="0" smtClean="0"/>
              <a:t>Civic Hacking </a:t>
            </a:r>
            <a:br>
              <a:rPr lang="en-US" dirty="0" smtClean="0"/>
            </a:br>
            <a:r>
              <a:rPr lang="en-US" sz="4400" dirty="0" smtClean="0"/>
              <a:t>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7200" dirty="0" smtClean="0"/>
              <a:t>Chattanooga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60938"/>
            <a:ext cx="6858000" cy="1655762"/>
          </a:xfrm>
        </p:spPr>
        <p:txBody>
          <a:bodyPr/>
          <a:lstStyle/>
          <a:p>
            <a:r>
              <a:rPr lang="en-US" dirty="0" smtClean="0"/>
              <a:t>Jason Denizac</a:t>
            </a:r>
          </a:p>
          <a:p>
            <a:r>
              <a:rPr lang="en-US" dirty="0" smtClean="0"/>
              <a:t>Code and Creativity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useful, available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442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002"/>
            <a:ext cx="8217952" cy="54786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Riding the bus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8049" y="6371679"/>
            <a:ext cx="1448602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credit: CARTA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50% earn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under $15,000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4114565"/>
            <a:ext cx="6858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public transit is critical to </a:t>
            </a:r>
            <a:r>
              <a:rPr lang="en-US" sz="3600" dirty="0" err="1" smtClean="0"/>
              <a:t>Chattanoogans</a:t>
            </a:r>
            <a:r>
              <a:rPr lang="en-US" sz="3600" dirty="0" smtClean="0"/>
              <a:t>’ daily lives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879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6" y="0"/>
            <a:ext cx="12198244" cy="6858000"/>
          </a:xfrm>
        </p:spPr>
      </p:pic>
    </p:spTree>
    <p:extLst>
      <p:ext uri="{BB962C8B-B14F-4D97-AF65-F5344CB8AC3E}">
        <p14:creationId xmlns:p14="http://schemas.microsoft.com/office/powerpoint/2010/main" val="40422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04" y="357925"/>
            <a:ext cx="8888175" cy="6666131"/>
          </a:xfrm>
        </p:spPr>
      </p:pic>
    </p:spTree>
    <p:extLst>
      <p:ext uri="{BB962C8B-B14F-4D97-AF65-F5344CB8AC3E}">
        <p14:creationId xmlns:p14="http://schemas.microsoft.com/office/powerpoint/2010/main" val="35945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CutePetsCHA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4" y="1368687"/>
            <a:ext cx="8357734" cy="5536999"/>
          </a:xfrm>
        </p:spPr>
      </p:pic>
    </p:spTree>
    <p:extLst>
      <p:ext uri="{BB962C8B-B14F-4D97-AF65-F5344CB8AC3E}">
        <p14:creationId xmlns:p14="http://schemas.microsoft.com/office/powerpoint/2010/main" val="5338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698" y="0"/>
            <a:ext cx="10351698" cy="6858000"/>
          </a:xfrm>
        </p:spPr>
      </p:pic>
    </p:spTree>
    <p:extLst>
      <p:ext uri="{BB962C8B-B14F-4D97-AF65-F5344CB8AC3E}">
        <p14:creationId xmlns:p14="http://schemas.microsoft.com/office/powerpoint/2010/main" val="35571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5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openchattanooga.org</a:t>
            </a:r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openchattanooga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219943"/>
              </p:ext>
            </p:extLst>
          </p:nvPr>
        </p:nvGraphicFramePr>
        <p:xfrm>
          <a:off x="1199423" y="1622070"/>
          <a:ext cx="6395870" cy="312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4572000" imgH="2234160" progId="">
                  <p:embed/>
                </p:oleObj>
              </mc:Choice>
              <mc:Fallback>
                <p:oleObj r:id="rId3" imgW="4572000" imgH="2234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9423" y="1622070"/>
                        <a:ext cx="6395870" cy="312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odeforamerica.org/media/images/logos/CfA_logo_reverse_l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941104"/>
            <a:ext cx="7886700" cy="316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-768350"/>
            <a:ext cx="12261850" cy="8123476"/>
          </a:xfrm>
        </p:spPr>
      </p:pic>
    </p:spTree>
    <p:extLst>
      <p:ext uri="{BB962C8B-B14F-4D97-AF65-F5344CB8AC3E}">
        <p14:creationId xmlns:p14="http://schemas.microsoft.com/office/powerpoint/2010/main" val="2737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15842"/>
            <a:ext cx="7772400" cy="1028852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“Civic</a:t>
            </a:r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Hacking”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20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3/34/Film_archive_storage_(649861960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618" y="0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8257" y="6371679"/>
            <a:ext cx="5180201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credit: </a:t>
            </a:r>
            <a:r>
              <a:rPr lang="en-US" dirty="0"/>
              <a:t>DRs </a:t>
            </a:r>
            <a:r>
              <a:rPr lang="en-US" dirty="0" err="1" smtClean="0"/>
              <a:t>Kulturarvsprojekt</a:t>
            </a:r>
            <a:r>
              <a:rPr lang="en-US" dirty="0" smtClean="0"/>
              <a:t> via </a:t>
            </a:r>
            <a:r>
              <a:rPr lang="en-US" dirty="0" err="1"/>
              <a:t>w</a:t>
            </a:r>
            <a:r>
              <a:rPr lang="en-US" dirty="0" err="1" smtClean="0"/>
              <a:t>ikimedia</a:t>
            </a:r>
            <a:r>
              <a:rPr lang="en-US" dirty="0" smtClean="0"/>
              <a:t>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180</Words>
  <Application>Microsoft Office PowerPoint</Application>
  <PresentationFormat>On-screen Show (4:3)</PresentationFormat>
  <Paragraphs>35</Paragraphs>
  <Slides>18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Abril Fatface</vt:lpstr>
      <vt:lpstr>Arial</vt:lpstr>
      <vt:lpstr>Calibri</vt:lpstr>
      <vt:lpstr>Open Sans</vt:lpstr>
      <vt:lpstr>Office Theme</vt:lpstr>
      <vt:lpstr>Civic Hacking  in  Chattanooga</vt:lpstr>
      <vt:lpstr>PowerPoint Presentation</vt:lpstr>
      <vt:lpstr>PowerPoint Presentation</vt:lpstr>
      <vt:lpstr>“Civic Hacking”</vt:lpstr>
      <vt:lpstr>Carrot</vt:lpstr>
      <vt:lpstr>Public Data</vt:lpstr>
      <vt:lpstr>PowerPoint Presentation</vt:lpstr>
      <vt:lpstr>Public Data</vt:lpstr>
      <vt:lpstr>Open Data</vt:lpstr>
      <vt:lpstr>Open Data</vt:lpstr>
      <vt:lpstr>Riding the bus</vt:lpstr>
      <vt:lpstr>50% earn  under $15,000</vt:lpstr>
      <vt:lpstr>PowerPoint Presentation</vt:lpstr>
      <vt:lpstr>PowerPoint Presentation</vt:lpstr>
      <vt:lpstr>@CutePetsCHA</vt:lpstr>
      <vt:lpstr>PowerPoint Presentation</vt:lpstr>
      <vt:lpstr>PowerPoint Presentation</vt:lpstr>
      <vt:lpstr>Get involved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Civic Hacking in Chattanooga</dc:title>
  <dc:creator>Jason Denizac</dc:creator>
  <cp:lastModifiedBy>Jason Denizac</cp:lastModifiedBy>
  <cp:revision>8</cp:revision>
  <dcterms:created xsi:type="dcterms:W3CDTF">2014-10-07T18:47:17Z</dcterms:created>
  <dcterms:modified xsi:type="dcterms:W3CDTF">2014-10-07T20:07:57Z</dcterms:modified>
</cp:coreProperties>
</file>